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7"/>
  </p:notesMasterIdLst>
  <p:sldIdLst>
    <p:sldId id="298" r:id="rId2"/>
    <p:sldId id="293" r:id="rId3"/>
    <p:sldId id="310" r:id="rId4"/>
    <p:sldId id="308" r:id="rId5"/>
    <p:sldId id="30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CEE"/>
    <a:srgbClr val="0063B0"/>
    <a:srgbClr val="748139"/>
    <a:srgbClr val="0060B0"/>
    <a:srgbClr val="36B6BE"/>
    <a:srgbClr val="FFFFFF"/>
    <a:srgbClr val="2581AE"/>
    <a:srgbClr val="ED2F53"/>
    <a:srgbClr val="006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90576-FE86-4A65-99E0-8C6EAA250A2C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2FA4F-145F-434F-BD9F-62CE33284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01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06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32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31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1887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43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2353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214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57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82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61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36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1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07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43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57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29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E5ECE82-3797-4DD9-BABA-F60C9C58C63F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BD7F859-BE1B-48A8-A141-D22701700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6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33790" y="4777902"/>
            <a:ext cx="7645034" cy="1524000"/>
          </a:xfrm>
        </p:spPr>
        <p:txBody>
          <a:bodyPr>
            <a:normAutofit/>
          </a:bodyPr>
          <a:lstStyle/>
          <a:p>
            <a:r>
              <a:rPr lang="ru-RU" dirty="0"/>
              <a:t>Работа и занятость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790" y="576166"/>
            <a:ext cx="6978579" cy="3919634"/>
          </a:xfrm>
        </p:spPr>
      </p:pic>
    </p:spTree>
    <p:extLst>
      <p:ext uri="{BB962C8B-B14F-4D97-AF65-F5344CB8AC3E}">
        <p14:creationId xmlns:p14="http://schemas.microsoft.com/office/powerpoint/2010/main" val="7221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1132" y="6023878"/>
            <a:ext cx="6891928" cy="36933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dirty="0" smtClean="0"/>
              <a:t>Выберите в данном разделе интересующую услугу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30352" y="320226"/>
            <a:ext cx="8046720" cy="5412825"/>
            <a:chOff x="530352" y="320226"/>
            <a:chExt cx="8046720" cy="5412825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30352" y="320226"/>
              <a:ext cx="8046720" cy="5412825"/>
            </a:xfrm>
            <a:prstGeom prst="rect">
              <a:avLst/>
            </a:prstGeom>
          </p:spPr>
        </p:pic>
        <p:sp>
          <p:nvSpPr>
            <p:cNvPr id="16" name="Скругленный прямоугольник 15"/>
            <p:cNvSpPr/>
            <p:nvPr/>
          </p:nvSpPr>
          <p:spPr>
            <a:xfrm>
              <a:off x="996696" y="1886218"/>
              <a:ext cx="2377440" cy="139903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5743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32844" y="5548390"/>
            <a:ext cx="6891928" cy="36933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dirty="0" smtClean="0"/>
              <a:t>Выберите </a:t>
            </a:r>
            <a:r>
              <a:rPr lang="ru-RU" dirty="0" smtClean="0"/>
              <a:t>электронную услугу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225800" y="244274"/>
            <a:ext cx="8649551" cy="4410021"/>
            <a:chOff x="225800" y="244274"/>
            <a:chExt cx="8649551" cy="4410021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5800" y="244274"/>
              <a:ext cx="8649551" cy="4410021"/>
            </a:xfrm>
            <a:prstGeom prst="rect">
              <a:avLst/>
            </a:prstGeom>
          </p:spPr>
        </p:pic>
        <p:sp>
          <p:nvSpPr>
            <p:cNvPr id="16" name="Скругленный прямоугольник 15"/>
            <p:cNvSpPr/>
            <p:nvPr/>
          </p:nvSpPr>
          <p:spPr>
            <a:xfrm>
              <a:off x="484632" y="2740294"/>
              <a:ext cx="6217920" cy="39609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007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70744" y="6051310"/>
            <a:ext cx="6891928" cy="64633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dirty="0" smtClean="0"/>
              <a:t>Внимательно ознакомьтесь с инструкцией получения услуги и нажмите ссылку «Получить услугу»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178929" y="203967"/>
            <a:ext cx="8618372" cy="5847343"/>
            <a:chOff x="178929" y="203967"/>
            <a:chExt cx="8618372" cy="5847343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8929" y="203967"/>
              <a:ext cx="8618372" cy="5847343"/>
            </a:xfrm>
            <a:prstGeom prst="rect">
              <a:avLst/>
            </a:prstGeom>
          </p:spPr>
        </p:pic>
        <p:sp>
          <p:nvSpPr>
            <p:cNvPr id="16" name="Скругленный прямоугольник 15"/>
            <p:cNvSpPr/>
            <p:nvPr/>
          </p:nvSpPr>
          <p:spPr>
            <a:xfrm>
              <a:off x="448056" y="1563624"/>
              <a:ext cx="5495544" cy="4487686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251964" y="3127638"/>
              <a:ext cx="1545337" cy="429769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99651" y="1591056"/>
              <a:ext cx="1524400" cy="369332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Инструкция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890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-365760" y="-82296"/>
            <a:ext cx="4331936" cy="6953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/>
              <a:t>Услуги региона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4904" y="428363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Минтруд Новосибирской области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277430"/>
              </p:ext>
            </p:extLst>
          </p:nvPr>
        </p:nvGraphicFramePr>
        <p:xfrm>
          <a:off x="155448" y="797695"/>
          <a:ext cx="8567928" cy="595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7928"/>
              </a:tblGrid>
              <a:tr h="1207008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Организация временного трудоустройства несовершеннолетних граждан в возрасте от 14 до 18 лет в свободное от учебы время, безработных граждан, испытывающих трудности в поиске работы, безработных граждан в возрасте от 18 до 20 лет, имеющих среднее профессиональное образование и ищущих работу впервые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Организация профессиональной ориентации граждан в целях выбора сферы деятельности (профессии), трудоустройства, прохождения профессионального обучения и получения дополнительного профессионального образования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Содействие гражданам в поиске подходящей работы, а работодателям в подборе необходимых работников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Организация проведения оплачиваемых общественных работ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Содействие </a:t>
                      </a:r>
                      <a:r>
                        <a:rPr lang="ru-RU" sz="1400" b="0" dirty="0" err="1" smtClean="0">
                          <a:solidFill>
                            <a:schemeClr val="bg1"/>
                          </a:solidFill>
                        </a:rPr>
                        <a:t>самозанятости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 безработных граждан, включая оказание гражданам, признанным в установленном порядке безработными, и гражданам, признанным в установленном порядке безработными, прошедшим профессиональное обучение или получившим дополнительное профессиональное образование по направлению органов службы занятости, единовременной финансовой помощи при их государственной регистрации в качестве юридического лица, индивидуального предпринимателя либо крестьянского (фермерского) хозяйства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Психологическая поддержка безработных граждан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Социальная адаптация безработных граждан на рынке труда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Информирование о положении на рынке труда в Новосибирской области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54005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1882</TotalTime>
  <Words>194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3</vt:lpstr>
      <vt:lpstr>Сектор</vt:lpstr>
      <vt:lpstr>Работа и занятость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Госуслуги</dc:title>
  <dc:creator>Светлана Владимировна Журова</dc:creator>
  <cp:lastModifiedBy>Анна Александровна Сергеева</cp:lastModifiedBy>
  <cp:revision>204</cp:revision>
  <dcterms:created xsi:type="dcterms:W3CDTF">2015-06-22T02:20:56Z</dcterms:created>
  <dcterms:modified xsi:type="dcterms:W3CDTF">2017-09-24T08:01:01Z</dcterms:modified>
</cp:coreProperties>
</file>