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0"/>
  </p:notesMasterIdLst>
  <p:sldIdLst>
    <p:sldId id="257" r:id="rId2"/>
    <p:sldId id="258" r:id="rId3"/>
    <p:sldId id="265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2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26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6C521-F81B-4353-BE87-64A9B6179F97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FD6D1-9953-4DA0-B630-AC82E8E7E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095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CE82-3797-4DD9-BABA-F60C9C58C63F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F859-BE1B-48A8-A141-D22701700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06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CE82-3797-4DD9-BABA-F60C9C58C63F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F859-BE1B-48A8-A141-D22701700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32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CE82-3797-4DD9-BABA-F60C9C58C63F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F859-BE1B-48A8-A141-D22701700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319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CE82-3797-4DD9-BABA-F60C9C58C63F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F859-BE1B-48A8-A141-D2270170057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1887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CE82-3797-4DD9-BABA-F60C9C58C63F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F859-BE1B-48A8-A141-D22701700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43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CE82-3797-4DD9-BABA-F60C9C58C63F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F859-BE1B-48A8-A141-D2270170057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2353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CE82-3797-4DD9-BABA-F60C9C58C63F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F859-BE1B-48A8-A141-D22701700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214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CE82-3797-4DD9-BABA-F60C9C58C63F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F859-BE1B-48A8-A141-D22701700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57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CE82-3797-4DD9-BABA-F60C9C58C63F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F859-BE1B-48A8-A141-D22701700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24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CE82-3797-4DD9-BABA-F60C9C58C63F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F859-BE1B-48A8-A141-D22701700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614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CE82-3797-4DD9-BABA-F60C9C58C63F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F859-BE1B-48A8-A141-D22701700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36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CE82-3797-4DD9-BABA-F60C9C58C63F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F859-BE1B-48A8-A141-D22701700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18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CE82-3797-4DD9-BABA-F60C9C58C63F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F859-BE1B-48A8-A141-D22701700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83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CE82-3797-4DD9-BABA-F60C9C58C63F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F859-BE1B-48A8-A141-D22701700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07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CE82-3797-4DD9-BABA-F60C9C58C63F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F859-BE1B-48A8-A141-D22701700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439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CE82-3797-4DD9-BABA-F60C9C58C63F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F859-BE1B-48A8-A141-D22701700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573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CE82-3797-4DD9-BABA-F60C9C58C63F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F859-BE1B-48A8-A141-D22701700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29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E5ECE82-3797-4DD9-BABA-F60C9C58C63F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BD7F859-BE1B-48A8-A141-D22701700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86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283" y="2776850"/>
            <a:ext cx="6154713" cy="3124201"/>
          </a:xfrm>
        </p:spPr>
        <p:txBody>
          <a:bodyPr/>
          <a:lstStyle/>
          <a:p>
            <a:r>
              <a:rPr lang="ru-RU" dirty="0" smtClean="0"/>
              <a:t>Транспорт и вождение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" y="403861"/>
            <a:ext cx="7168896" cy="402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6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осуслуги. Авто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0248" y="411480"/>
            <a:ext cx="8404352" cy="4727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313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64208" y="6016752"/>
            <a:ext cx="3850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Выберите необходимую услугу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48641" y="281225"/>
            <a:ext cx="8164286" cy="5449916"/>
            <a:chOff x="557785" y="290369"/>
            <a:chExt cx="8164286" cy="5449916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/>
            <a:srcRect l="62891" t="25055" r="4991" b="11420"/>
            <a:stretch/>
          </p:blipFill>
          <p:spPr>
            <a:xfrm>
              <a:off x="557785" y="290369"/>
              <a:ext cx="8164286" cy="5449916"/>
            </a:xfrm>
            <a:prstGeom prst="rect">
              <a:avLst/>
            </a:prstGeom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896112" y="2148840"/>
              <a:ext cx="2350008" cy="1060704"/>
            </a:xfrm>
            <a:prstGeom prst="roundRect">
              <a:avLst/>
            </a:prstGeom>
            <a:noFill/>
            <a:ln w="28575">
              <a:solidFill>
                <a:srgbClr val="ED2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624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28816" y="2518600"/>
            <a:ext cx="2359152" cy="211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Познакомитесь с инструкцией по получению услуги.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Нажмите ссылку «Получить услугу»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09493" y="566927"/>
            <a:ext cx="6419323" cy="5195473"/>
            <a:chOff x="109493" y="566927"/>
            <a:chExt cx="6419323" cy="519547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5" t="5623"/>
            <a:stretch/>
          </p:blipFill>
          <p:spPr>
            <a:xfrm>
              <a:off x="109493" y="566927"/>
              <a:ext cx="6419323" cy="5195473"/>
            </a:xfrm>
            <a:prstGeom prst="rect">
              <a:avLst/>
            </a:prstGeom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118636" y="1490472"/>
              <a:ext cx="4407643" cy="4123944"/>
            </a:xfrm>
            <a:prstGeom prst="roundRect">
              <a:avLst/>
            </a:prstGeom>
            <a:noFill/>
            <a:ln w="28575">
              <a:solidFill>
                <a:srgbClr val="ED2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5267179" y="3758184"/>
              <a:ext cx="1179576" cy="320040"/>
            </a:xfrm>
            <a:prstGeom prst="roundRect">
              <a:avLst/>
            </a:prstGeom>
            <a:noFill/>
            <a:ln w="28575">
              <a:solidFill>
                <a:srgbClr val="ED2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084832" y="1211008"/>
            <a:ext cx="174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Инструкция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1685" y="5762400"/>
            <a:ext cx="52946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/>
              <a:t>Внимание! </a:t>
            </a:r>
            <a:r>
              <a:rPr lang="ru-RU" sz="1600" dirty="0" smtClean="0"/>
              <a:t>Для получения данной услуги необходимо заполнить в личном кабинете информацию по документам на транспортное средство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9829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365760" y="-82296"/>
            <a:ext cx="4331936" cy="6953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/>
              <a:t>Услуги региона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5448" y="613029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Министерство транспорта и дорожного хозяйства Новосибирской области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526719"/>
              </p:ext>
            </p:extLst>
          </p:nvPr>
        </p:nvGraphicFramePr>
        <p:xfrm>
          <a:off x="155448" y="1819656"/>
          <a:ext cx="8567928" cy="309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7928"/>
              </a:tblGrid>
              <a:tr h="2395728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80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Выдача разрешений на осуществление деятельности по перевозке пассажиров и багажа легковым такси на территории Новосибирской области</a:t>
                      </a:r>
                    </a:p>
                    <a:p>
                      <a:pPr marL="285750" indent="-285750">
                        <a:spcAft>
                          <a:spcPts val="180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Выдача специального разрешения на движение по автомобильным дорогам транспортных средств в случае, если маршрут, часть маршрута транспортного средства, осуществляющего перевозки тяжеловесных и (или) крупногабаритных грузов, проходят по автомобильным дорогам Новосибирской области регионального или межмуниципального значения, участкам таких автомобильных дорог, по автомобильным дорогам местного значения, расположенным на территориях двух и более муниципальных образований (муниципальных районов, городских округов Новосибирской области), при условии, что маршрут такого транспортного средства проходит в границах Новосибирской области и указанные маршрут, часть маршрута не проходят по автомобильным дорогам федерального значения, участкам таких автомобильных дорог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372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365760" y="-82296"/>
            <a:ext cx="4331936" cy="6953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/>
              <a:t>Услуги региона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5448" y="613029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Минсоцразвития</a:t>
            </a:r>
            <a:r>
              <a:rPr lang="ru-RU" b="1" dirty="0"/>
              <a:t> НСО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242669"/>
              </p:ext>
            </p:extLst>
          </p:nvPr>
        </p:nvGraphicFramePr>
        <p:xfrm>
          <a:off x="155448" y="1819656"/>
          <a:ext cx="8567928" cy="886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7928"/>
              </a:tblGrid>
              <a:tr h="886968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80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Назначение и выплата денежной компенсации расходов за проезд лицам, подвергшимся политическим репрессиям и признанным реабилитированными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367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365760" y="-82296"/>
            <a:ext cx="4331936" cy="6953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/>
              <a:t>Услуги региона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5448" y="613029"/>
            <a:ext cx="662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Инспекция государственного надзора за техническим состоянием самоходных машин и других видов техники Новосибирской области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418824"/>
              </p:ext>
            </p:extLst>
          </p:nvPr>
        </p:nvGraphicFramePr>
        <p:xfrm>
          <a:off x="155448" y="1819656"/>
          <a:ext cx="8567928" cy="248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7928"/>
              </a:tblGrid>
              <a:tr h="2395728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80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Регистрация тракторов, самоходных дорожно-строительных и иных машин и прицепов к ним, а также выдача на них государственных регистрационных знаков</a:t>
                      </a:r>
                    </a:p>
                    <a:p>
                      <a:pPr marL="285750" indent="-285750">
                        <a:spcAft>
                          <a:spcPts val="180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Прием экзаменов на право управления самоходными машинами и выдача удостоверений тракториста-машиниста (тракториста)</a:t>
                      </a:r>
                    </a:p>
                    <a:p>
                      <a:pPr marL="285750" indent="-285750">
                        <a:spcAft>
                          <a:spcPts val="180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Определение остаточного ресурса поднадзорных машин и оборудования по запросам владельцев</a:t>
                      </a:r>
                    </a:p>
                    <a:p>
                      <a:pPr marL="285750" indent="-285750">
                        <a:spcAft>
                          <a:spcPts val="180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Проведение государственного технического осмотра тракторов, самоходных дорожно-строительных и иных машин и прицепов к ним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7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365760" y="-82296"/>
            <a:ext cx="4331936" cy="6953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/>
              <a:t>Услуги региона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5448" y="613029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Муниципальные образования Новосибирской области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397421"/>
              </p:ext>
            </p:extLst>
          </p:nvPr>
        </p:nvGraphicFramePr>
        <p:xfrm>
          <a:off x="155448" y="1819656"/>
          <a:ext cx="8567928" cy="2395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7928"/>
              </a:tblGrid>
              <a:tr h="2395728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80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Согласование размещения сооружений связи на объектах муниципального имущества</a:t>
                      </a:r>
                    </a:p>
                    <a:p>
                      <a:pPr marL="285750" indent="-285750">
                        <a:spcAft>
                          <a:spcPts val="180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Выдача специального разрешения на движение по автомобильным дорогам местного значения транспортного средства, осуществляющего перевозки тяжеловесных и (или) крупногабаритных грузов</a:t>
                      </a:r>
                    </a:p>
                    <a:p>
                      <a:pPr marL="285750" indent="-285750">
                        <a:spcAft>
                          <a:spcPts val="180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Размещение металлических гаражей (предоставляется только мэрией г. Новосибирска)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4292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1506</TotalTime>
  <Words>306</Words>
  <Application>Microsoft Office PowerPoint</Application>
  <PresentationFormat>Экран (4:3)</PresentationFormat>
  <Paragraphs>24</Paragraphs>
  <Slides>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Calibri</vt:lpstr>
      <vt:lpstr>Century Gothic</vt:lpstr>
      <vt:lpstr>Wingdings 3</vt:lpstr>
      <vt:lpstr>Сектор</vt:lpstr>
      <vt:lpstr>Транспорт и вождение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Госуслуги</dc:title>
  <dc:creator>Светлана Владимировна Журова</dc:creator>
  <cp:lastModifiedBy>Анна Александровна Сергеева</cp:lastModifiedBy>
  <cp:revision>87</cp:revision>
  <dcterms:created xsi:type="dcterms:W3CDTF">2015-06-22T02:20:56Z</dcterms:created>
  <dcterms:modified xsi:type="dcterms:W3CDTF">2017-09-24T08:50:36Z</dcterms:modified>
</cp:coreProperties>
</file>